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0E140-0611-3243-9F89-78F97BAD1C65}" v="23" dt="2020-11-30T17:21:37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5"/>
    <p:restoredTop sz="94668"/>
  </p:normalViewPr>
  <p:slideViewPr>
    <p:cSldViewPr snapToGrid="0" snapToObjects="1">
      <p:cViewPr varScale="1">
        <p:scale>
          <a:sx n="90" d="100"/>
          <a:sy n="90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pi Oinonen" userId="10f95d1ed58e7768" providerId="LiveId" clId="{D9B0E140-0611-3243-9F89-78F97BAD1C65}"/>
    <pc:docChg chg="custSel mod modSld">
      <pc:chgData name="Virpi Oinonen" userId="10f95d1ed58e7768" providerId="LiveId" clId="{D9B0E140-0611-3243-9F89-78F97BAD1C65}" dt="2020-11-30T17:21:46.041" v="10" actId="26606"/>
      <pc:docMkLst>
        <pc:docMk/>
      </pc:docMkLst>
      <pc:sldChg chg="delSp modSp mod">
        <pc:chgData name="Virpi Oinonen" userId="10f95d1ed58e7768" providerId="LiveId" clId="{D9B0E140-0611-3243-9F89-78F97BAD1C65}" dt="2020-11-30T17:21:46.041" v="10" actId="26606"/>
        <pc:sldMkLst>
          <pc:docMk/>
          <pc:sldMk cId="2224912495" sldId="257"/>
        </pc:sldMkLst>
        <pc:spChg chg="del">
          <ac:chgData name="Virpi Oinonen" userId="10f95d1ed58e7768" providerId="LiveId" clId="{D9B0E140-0611-3243-9F89-78F97BAD1C65}" dt="2020-11-30T17:21:46.041" v="10" actId="26606"/>
          <ac:spMkLst>
            <pc:docMk/>
            <pc:sldMk cId="2224912495" sldId="257"/>
            <ac:spMk id="12" creationId="{01D0AF59-99C3-4251-AB9A-C966C6AD4400}"/>
          </ac:spMkLst>
        </pc:spChg>
        <pc:spChg chg="del">
          <ac:chgData name="Virpi Oinonen" userId="10f95d1ed58e7768" providerId="LiveId" clId="{D9B0E140-0611-3243-9F89-78F97BAD1C65}" dt="2020-11-30T17:21:46.041" v="10" actId="26606"/>
          <ac:spMkLst>
            <pc:docMk/>
            <pc:sldMk cId="2224912495" sldId="257"/>
            <ac:spMk id="14" creationId="{1855405F-37A2-4869-9154-F8BE3BECE6C3}"/>
          </ac:spMkLst>
        </pc:spChg>
        <pc:picChg chg="mod">
          <ac:chgData name="Virpi Oinonen" userId="10f95d1ed58e7768" providerId="LiveId" clId="{D9B0E140-0611-3243-9F89-78F97BAD1C65}" dt="2020-11-30T17:21:46.041" v="10" actId="26606"/>
          <ac:picMkLst>
            <pc:docMk/>
            <pc:sldMk cId="2224912495" sldId="257"/>
            <ac:picMk id="3" creationId="{76AFDA29-3E94-604B-94ED-A39A9EAF8B10}"/>
          </ac:picMkLst>
        </pc:picChg>
      </pc:sldChg>
      <pc:sldChg chg="addSp delSp modSp mod">
        <pc:chgData name="Virpi Oinonen" userId="10f95d1ed58e7768" providerId="LiveId" clId="{D9B0E140-0611-3243-9F89-78F97BAD1C65}" dt="2020-11-30T17:21:39.645" v="9" actId="962"/>
        <pc:sldMkLst>
          <pc:docMk/>
          <pc:sldMk cId="3785726978" sldId="266"/>
        </pc:sldMkLst>
        <pc:picChg chg="add del mod">
          <ac:chgData name="Virpi Oinonen" userId="10f95d1ed58e7768" providerId="LiveId" clId="{D9B0E140-0611-3243-9F89-78F97BAD1C65}" dt="2020-11-30T17:14:32.231" v="2" actId="478"/>
          <ac:picMkLst>
            <pc:docMk/>
            <pc:sldMk cId="3785726978" sldId="266"/>
            <ac:picMk id="3" creationId="{BB6B0EE1-A78B-8B46-8A60-223ABE281150}"/>
          </ac:picMkLst>
        </pc:picChg>
        <pc:picChg chg="del">
          <ac:chgData name="Virpi Oinonen" userId="10f95d1ed58e7768" providerId="LiveId" clId="{D9B0E140-0611-3243-9F89-78F97BAD1C65}" dt="2020-11-30T17:14:18.690" v="0" actId="478"/>
          <ac:picMkLst>
            <pc:docMk/>
            <pc:sldMk cId="3785726978" sldId="266"/>
            <ac:picMk id="4" creationId="{7ACE7E61-EBBC-9843-865E-7DD31C00BB94}"/>
          </ac:picMkLst>
        </pc:picChg>
        <pc:picChg chg="add del mod">
          <ac:chgData name="Virpi Oinonen" userId="10f95d1ed58e7768" providerId="LiveId" clId="{D9B0E140-0611-3243-9F89-78F97BAD1C65}" dt="2020-11-30T17:15:16.664" v="6" actId="478"/>
          <ac:picMkLst>
            <pc:docMk/>
            <pc:sldMk cId="3785726978" sldId="266"/>
            <ac:picMk id="6" creationId="{6EB0B67D-DA45-D746-9F60-6AE70CE5C873}"/>
          </ac:picMkLst>
        </pc:picChg>
        <pc:picChg chg="add mod">
          <ac:chgData name="Virpi Oinonen" userId="10f95d1ed58e7768" providerId="LiveId" clId="{D9B0E140-0611-3243-9F89-78F97BAD1C65}" dt="2020-11-30T17:21:39.645" v="9" actId="962"/>
          <ac:picMkLst>
            <pc:docMk/>
            <pc:sldMk cId="3785726978" sldId="266"/>
            <ac:picMk id="8" creationId="{C70211AD-C4F2-CF4A-9443-14087A9EA9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2EE8-881D-834A-8EC9-F107A5997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CAE54-3097-2848-8A11-D802BE5C0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A128-DDF7-5748-86F6-4515980F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BF0B-47C6-EF4C-AA14-AC66FD01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8382-74AF-0E4D-91DB-4EC748DD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69B4-90AD-A344-A428-26A52178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38193-C306-6F4B-AAEC-C9DF34A8F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8D83-87A2-354C-9EE2-4C16B211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DED05-B215-CE41-9DA7-733D5B07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7D29-9B2F-5143-B9D5-D78BBA53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04F3D-F6CB-614D-8DFC-F6FAFB81E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7A1CC-3543-8043-AC09-DAADD127F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2FB75-A999-6D43-9802-8F6544A9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E149C-2F5F-F740-A372-E2E7DECA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0CA38-83F0-6E41-AB5A-73923AA4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D4AB-623F-9746-BEBA-7BE00E57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C1FEB-A75F-5342-BB91-54032B208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11EC6-CAC5-0840-9BD9-A685ADCC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1AE1C-7BDA-0948-80A9-F4F7211B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FC4-6917-D74E-AE4E-DAF62033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5F4A-D7E4-B94A-9F6F-54E7CC8F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5FAAF-6EAC-A54A-A9E9-9571B33FA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52374-2997-6F4D-8041-F9B5C5EE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EB59F-27DB-6E41-9049-0F1D53C6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E2CAE-8C5C-214C-A406-8F97302D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5142-7DB5-3D43-8BB0-708A96C1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A19E-7410-DB42-84F0-E68796640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9A70A-AF4C-CD4D-BF2D-C35A9789A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F18A9-9925-DF45-8C8E-5484724B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AB42A-3C5D-0A46-B5D1-D931DF1D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DD0BC-94EA-A54A-B1AA-AC29BBC8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F42F-EAC2-734A-994D-F92B3660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33756-7AF3-464B-A401-FF668F260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84A5F-2BA3-684F-BE0C-5478E4B5E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D0042-D6D0-CB4B-A27F-D15F85796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C3C30-1F0B-F74C-A77E-B8805A707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E4AF4-7EF9-5440-8F13-8C387757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E96FE-FB78-5D46-A503-AC001B0F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17C0D-24B7-754E-BD02-07DDBA2F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3B2-D16C-9A4E-A3D8-FFC54468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58D4A-25E1-D64B-A4DC-3A6DF865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90446-2B55-3F44-B648-BDFD7967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6A0-816C-6E46-8E6D-021D664D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60A11-47C0-BA43-AD5D-DF148991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BD207-D066-684C-8F8D-F87C53B4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E81CA-11DC-304E-9C26-BF0332FC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077E-C017-E84A-B990-7A4E0B61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1EB6-6830-7349-BF42-D3550A90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E36BB-E583-154B-ACD5-D7A509FBA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257A0-C743-8340-8841-2DE8EA51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32570-7C81-374B-B5CC-758163F1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2AD6B-6B0D-0D4A-945D-14F7DE46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2392-6FB0-BE4B-BCAC-6B39F709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FA624-88D2-E94B-91C0-6E07A8712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0AEB3-D8E4-204C-8C86-F448D6E92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57368-311F-2D46-9BEB-0D91A3DB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AB811-7B04-1B40-99A1-BD199D13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5B098-A084-5844-9059-E583554E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60DDF-1A3E-C547-8AB9-D5D6EF88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F86A0-BD4C-9A4F-BDB6-5823AF247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8ABC4-7BAB-3548-8A53-D946EC080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2F1C-8BBF-4047-B9B5-51D00DF5FEA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30B75-946C-5F41-BD85-56B1D559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3DF0-9907-934E-9863-3FC113E3C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7623-9985-8843-AB24-A9C49EC8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BBAE62-6930-F045-94CB-2384140B6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Virpi@businessillustrator.com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D4A946-CA21-B14C-8BA2-5D84E6F7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133" y="6522456"/>
            <a:ext cx="2573867" cy="33554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A27BC48-D585-6A4C-A919-4FAAF64E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093" y="0"/>
            <a:ext cx="749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6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8945B1E-CEC4-E449-BA0E-0FB551DB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22" y="0"/>
            <a:ext cx="7055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73C280-E021-0847-A06A-D6DF3C745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739" y="0"/>
            <a:ext cx="4802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70211AD-C4F2-CF4A-9443-14087A9E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708" y="0"/>
            <a:ext cx="7254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2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E2E291-4A18-D74B-A4D3-192ACDC4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2" y="1502918"/>
            <a:ext cx="8805333" cy="33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7088B8D-42E2-AE4F-AD19-ECB8B847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783" y="-1"/>
            <a:ext cx="5378248" cy="7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B967A9-BA97-E249-AE29-855FD79F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644" y="0"/>
            <a:ext cx="7084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437EF1D-DAA6-8F48-9275-D9946794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16" y="0"/>
            <a:ext cx="613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7D60D79-596A-474F-AE38-473F9334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15" y="0"/>
            <a:ext cx="5667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F0799CD-9759-1142-9EA6-B66C5C7F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17" y="0"/>
            <a:ext cx="496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4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AFDA29-3E94-604B-94ED-A39A9EAF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36" y="643466"/>
            <a:ext cx="67121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16122D7-AAA9-2C4D-9129-A2AFFE173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68" y="0"/>
            <a:ext cx="581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367D4A5-B4EC-DC45-87E7-4641D2CD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353" y="0"/>
            <a:ext cx="5457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04CABE9B-3ABC-534E-93B6-48051B18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68" y="0"/>
            <a:ext cx="715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A78EF6E-47C1-554D-8EF3-F4451914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00" y="0"/>
            <a:ext cx="67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BC85D9-FD6A-3341-B791-9F0708DDE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4" y="480060"/>
            <a:ext cx="5883259" cy="58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0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C2F2C0A-AE0F-0F4D-9634-25C68305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3" y="1667255"/>
            <a:ext cx="8551333" cy="30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4545CEFA-5835-C243-966B-283D68FB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04" y="0"/>
            <a:ext cx="5495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Virpi Oinonen</dc:creator>
  <cp:lastModifiedBy>Virpi Oinonen</cp:lastModifiedBy>
  <cp:revision>1</cp:revision>
  <dcterms:created xsi:type="dcterms:W3CDTF">2020-11-30T17:21:46Z</dcterms:created>
  <dcterms:modified xsi:type="dcterms:W3CDTF">2020-11-30T17:21:47Z</dcterms:modified>
</cp:coreProperties>
</file>